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57" r:id="rId12"/>
    <p:sldId id="269" r:id="rId13"/>
    <p:sldId id="270" r:id="rId14"/>
    <p:sldId id="273" r:id="rId15"/>
    <p:sldId id="268" r:id="rId16"/>
    <p:sldId id="266" r:id="rId17"/>
    <p:sldId id="271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11.04.15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11.04.15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11.04.15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11.04.15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11.04.15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11.04.15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11.04.15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11.04.15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11.04.15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11.04.15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11.04.15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11.04.15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5" Type="http://schemas.openxmlformats.org/officeDocument/2006/relationships/image" Target="../media/image3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3.JPG"/><Relationship Id="rId5" Type="http://schemas.openxmlformats.org/officeDocument/2006/relationships/image" Target="../media/image3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JPG"/><Relationship Id="rId5" Type="http://schemas.openxmlformats.org/officeDocument/2006/relationships/image" Target="../media/image3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5" Type="http://schemas.openxmlformats.org/officeDocument/2006/relationships/image" Target="../media/image3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JPG"/><Relationship Id="rId5" Type="http://schemas.openxmlformats.org/officeDocument/2006/relationships/image" Target="../media/image3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17.jpe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18.jpe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5.JP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6.JP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5" Type="http://schemas.openxmlformats.org/officeDocument/2006/relationships/image" Target="../media/image3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JPG"/><Relationship Id="rId5" Type="http://schemas.openxmlformats.org/officeDocument/2006/relationships/image" Target="../media/image3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10.JP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5" Type="http://schemas.openxmlformats.org/officeDocument/2006/relationships/image" Target="../media/image3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720725"/>
            <a:ext cx="7772400" cy="1470025"/>
          </a:xfrm>
        </p:spPr>
        <p:txBody>
          <a:bodyPr/>
          <a:lstStyle/>
          <a:p>
            <a:r>
              <a:rPr lang="fr-FR" dirty="0" smtClean="0"/>
              <a:t>Les trois chenilles</a:t>
            </a:r>
            <a:br>
              <a:rPr lang="fr-FR" dirty="0" smtClean="0"/>
            </a:br>
            <a:r>
              <a:rPr lang="fr-FR" sz="2800" dirty="0" smtClean="0"/>
              <a:t>Histoires à raconter</a:t>
            </a:r>
            <a:endParaRPr lang="fr-FR" sz="2800" dirty="0"/>
          </a:p>
        </p:txBody>
      </p:sp>
      <p:pic>
        <p:nvPicPr>
          <p:cNvPr id="5" name="Image 4" descr="lecture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2593382"/>
            <a:ext cx="6019800" cy="4264618"/>
          </a:xfrm>
          <a:prstGeom prst="rect">
            <a:avLst/>
          </a:prstGeom>
        </p:spPr>
      </p:pic>
      <p:pic>
        <p:nvPicPr>
          <p:cNvPr id="7" name="Image 6" descr="lecture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241" y="2997200"/>
            <a:ext cx="2160827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64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00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1076" y="672793"/>
            <a:ext cx="6123242" cy="5740371"/>
          </a:xfrm>
          <a:prstGeom prst="rect">
            <a:avLst/>
          </a:prstGeom>
        </p:spPr>
      </p:pic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0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es2beaxu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244" y="0"/>
            <a:ext cx="7327040" cy="6858000"/>
          </a:xfrm>
          <a:prstGeom prst="rect">
            <a:avLst/>
          </a:prstGeom>
        </p:spPr>
      </p:pic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8284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2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ielétoilé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384" y="0"/>
            <a:ext cx="5498987" cy="6858000"/>
          </a:xfrm>
          <a:prstGeom prst="rect">
            <a:avLst/>
          </a:prstGeom>
        </p:spPr>
      </p:pic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8284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6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yeuxétoilé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0"/>
            <a:ext cx="6552410" cy="6858000"/>
          </a:xfrm>
          <a:prstGeom prst="rect">
            <a:avLst/>
          </a:prstGeom>
        </p:spPr>
      </p:pic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0282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9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blacksinoiseau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71436" cy="6858000"/>
          </a:xfrm>
          <a:prstGeom prst="rect">
            <a:avLst/>
          </a:prstGeom>
        </p:spPr>
      </p:pic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7618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2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7600" y="2459401"/>
            <a:ext cx="812800" cy="812800"/>
          </a:xfrm>
          <a:prstGeom prst="rect">
            <a:avLst/>
          </a:prstGeom>
        </p:spPr>
      </p:pic>
      <p:pic>
        <p:nvPicPr>
          <p:cNvPr id="2" name="Image 1" descr="whiterivièr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86" y="0"/>
            <a:ext cx="6822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8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1281" y="2209800"/>
            <a:ext cx="812800" cy="812800"/>
          </a:xfrm>
          <a:prstGeom prst="rect">
            <a:avLst/>
          </a:prstGeom>
        </p:spPr>
      </p:pic>
      <p:pic>
        <p:nvPicPr>
          <p:cNvPr id="2" name="Image 1" descr="truitearcendie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85" y="393700"/>
            <a:ext cx="7959596" cy="605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4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01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6668" y="344958"/>
            <a:ext cx="5816415" cy="630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3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40661" y="2493106"/>
            <a:ext cx="766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atin typeface="Apple Chancery"/>
                <a:cs typeface="Apple Chancery"/>
              </a:rPr>
              <a:t>Tout ce qui n’est pas donné est perdu.</a:t>
            </a:r>
            <a:endParaRPr lang="fr-FR" sz="3600" dirty="0"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230716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024316" y="8550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7" name="Son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7600" y="3835400"/>
            <a:ext cx="812800" cy="812800"/>
          </a:xfrm>
          <a:prstGeom prst="rect">
            <a:avLst/>
          </a:prstGeom>
        </p:spPr>
      </p:pic>
      <p:pic>
        <p:nvPicPr>
          <p:cNvPr id="2" name="Image 1" descr="titr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43" y="0"/>
            <a:ext cx="7298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8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7600" y="3458015"/>
            <a:ext cx="812800" cy="812800"/>
          </a:xfrm>
          <a:prstGeom prst="rect">
            <a:avLst/>
          </a:prstGeom>
        </p:spPr>
      </p:pic>
      <p:pic>
        <p:nvPicPr>
          <p:cNvPr id="2" name="Image 1" descr="chenille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8160"/>
            <a:ext cx="9144000" cy="692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9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on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4578" y="3681156"/>
            <a:ext cx="812800" cy="812800"/>
          </a:xfrm>
          <a:prstGeom prst="rect">
            <a:avLst/>
          </a:prstGeom>
        </p:spPr>
      </p:pic>
      <p:pic>
        <p:nvPicPr>
          <p:cNvPr id="2" name="Image 1" descr="papillonailesouverte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0"/>
            <a:ext cx="8919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4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lageblanh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34874"/>
            <a:ext cx="9014659" cy="789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0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apillonsendessusdewhit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3" y="0"/>
            <a:ext cx="8121033" cy="7228438"/>
          </a:xfrm>
          <a:prstGeom prst="rect">
            <a:avLst/>
          </a:prstGeom>
        </p:spPr>
      </p:pic>
      <p:pic>
        <p:nvPicPr>
          <p:cNvPr id="5" name="Son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15862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hitemulti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49" y="0"/>
            <a:ext cx="7744768" cy="6858000"/>
          </a:xfrm>
          <a:prstGeom prst="rect">
            <a:avLst/>
          </a:prstGeom>
        </p:spPr>
      </p:pic>
      <p:pic>
        <p:nvPicPr>
          <p:cNvPr id="8" name="Son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8643" y="27493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3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0952" y="3429000"/>
            <a:ext cx="812800" cy="812800"/>
          </a:xfrm>
          <a:prstGeom prst="rect">
            <a:avLst/>
          </a:prstGeom>
        </p:spPr>
      </p:pic>
      <p:pic>
        <p:nvPicPr>
          <p:cNvPr id="2" name="Image 1" descr="whiteinvitati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776" y="-674236"/>
            <a:ext cx="7848604" cy="793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6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00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0211" y="764541"/>
            <a:ext cx="6123237" cy="5573176"/>
          </a:xfrm>
          <a:prstGeom prst="rect">
            <a:avLst/>
          </a:prstGeom>
        </p:spPr>
      </p:pic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8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 Noir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Noir .thmx</Template>
  <TotalTime>128</TotalTime>
  <Words>12</Words>
  <Application>Microsoft Macintosh PowerPoint</Application>
  <PresentationFormat>Présentation à l'écran (4:3)</PresentationFormat>
  <Paragraphs>2</Paragraphs>
  <Slides>18</Slides>
  <Notes>0</Notes>
  <HiddenSlides>0</HiddenSlides>
  <MMClips>14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 Noir </vt:lpstr>
      <vt:lpstr>Les trois chenilles Histoires à raconter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pamaci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werthmuller</dc:creator>
  <cp:lastModifiedBy>audrey werthmuller</cp:lastModifiedBy>
  <cp:revision>34</cp:revision>
  <dcterms:created xsi:type="dcterms:W3CDTF">2015-04-06T15:11:24Z</dcterms:created>
  <dcterms:modified xsi:type="dcterms:W3CDTF">2015-04-11T20:02:12Z</dcterms:modified>
</cp:coreProperties>
</file>