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wdp" ContentType="image/vnd.ms-photo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0" r:id="rId8"/>
    <p:sldId id="256" r:id="rId9"/>
    <p:sldId id="257" r:id="rId10"/>
    <p:sldId id="258" r:id="rId11"/>
    <p:sldId id="259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11" r:id="rId54"/>
    <p:sldId id="310" r:id="rId55"/>
    <p:sldId id="312" r:id="rId56"/>
    <p:sldId id="313" r:id="rId57"/>
    <p:sldId id="315" r:id="rId58"/>
    <p:sldId id="309" r:id="rId59"/>
    <p:sldId id="314" r:id="rId60"/>
    <p:sldId id="323" r:id="rId61"/>
    <p:sldId id="324" r:id="rId62"/>
    <p:sldId id="318" r:id="rId63"/>
    <p:sldId id="322" r:id="rId64"/>
    <p:sldId id="319" r:id="rId65"/>
    <p:sldId id="320" r:id="rId66"/>
    <p:sldId id="321" r:id="rId67"/>
    <p:sldId id="316" r:id="rId68"/>
    <p:sldId id="325" r:id="rId6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89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391E-6BB9-DF4D-8355-21C01D574259}" type="datetimeFigureOut">
              <a:rPr lang="fr-FR" smtClean="0"/>
              <a:t>07.09.15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4C1A-E859-6C47-AD39-FC6436DA31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61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391E-6BB9-DF4D-8355-21C01D574259}" type="datetimeFigureOut">
              <a:rPr lang="fr-FR" smtClean="0"/>
              <a:t>07.09.15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4C1A-E859-6C47-AD39-FC6436DA31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5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391E-6BB9-DF4D-8355-21C01D574259}" type="datetimeFigureOut">
              <a:rPr lang="fr-FR" smtClean="0"/>
              <a:t>07.09.15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4C1A-E859-6C47-AD39-FC6436DA31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08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391E-6BB9-DF4D-8355-21C01D574259}" type="datetimeFigureOut">
              <a:rPr lang="fr-FR" smtClean="0"/>
              <a:t>07.09.15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4C1A-E859-6C47-AD39-FC6436DA31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13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391E-6BB9-DF4D-8355-21C01D574259}" type="datetimeFigureOut">
              <a:rPr lang="fr-FR" smtClean="0"/>
              <a:t>07.09.15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4C1A-E859-6C47-AD39-FC6436DA31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45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391E-6BB9-DF4D-8355-21C01D574259}" type="datetimeFigureOut">
              <a:rPr lang="fr-FR" smtClean="0"/>
              <a:t>07.09.15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4C1A-E859-6C47-AD39-FC6436DA31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58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391E-6BB9-DF4D-8355-21C01D574259}" type="datetimeFigureOut">
              <a:rPr lang="fr-FR" smtClean="0"/>
              <a:t>07.09.15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4C1A-E859-6C47-AD39-FC6436DA31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76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391E-6BB9-DF4D-8355-21C01D574259}" type="datetimeFigureOut">
              <a:rPr lang="fr-FR" smtClean="0"/>
              <a:t>07.09.15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4C1A-E859-6C47-AD39-FC6436DA31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54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391E-6BB9-DF4D-8355-21C01D574259}" type="datetimeFigureOut">
              <a:rPr lang="fr-FR" smtClean="0"/>
              <a:t>07.09.15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4C1A-E859-6C47-AD39-FC6436DA31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35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391E-6BB9-DF4D-8355-21C01D574259}" type="datetimeFigureOut">
              <a:rPr lang="fr-FR" smtClean="0"/>
              <a:t>07.09.15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4C1A-E859-6C47-AD39-FC6436DA31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52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391E-6BB9-DF4D-8355-21C01D574259}" type="datetimeFigureOut">
              <a:rPr lang="fr-FR" smtClean="0"/>
              <a:t>07.09.15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4C1A-E859-6C47-AD39-FC6436DA31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56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C391E-6BB9-DF4D-8355-21C01D574259}" type="datetimeFigureOut">
              <a:rPr lang="fr-FR" smtClean="0"/>
              <a:t>07.09.15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14C1A-E859-6C47-AD39-FC6436DA31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6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itre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70" b="-12070"/>
          <a:stretch>
            <a:fillRect/>
          </a:stretch>
        </p:blipFill>
        <p:spPr>
          <a:xfrm>
            <a:off x="0" y="831885"/>
            <a:ext cx="9144000" cy="5028848"/>
          </a:xfrm>
        </p:spPr>
      </p:pic>
      <p:pic>
        <p:nvPicPr>
          <p:cNvPr id="5" name="27 J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2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z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916" y="-517437"/>
            <a:ext cx="9833916" cy="737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7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zen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 descr="zen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7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zen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>
            <a:off x="-452595" y="766714"/>
            <a:ext cx="10196928" cy="7129114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zen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>
            <a:off x="-679819" y="657034"/>
            <a:ext cx="10800000" cy="5939583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zen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>
            <a:off x="-1722730" y="282427"/>
            <a:ext cx="12600000" cy="6929515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249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dada</a:t>
            </a:r>
            <a:br>
              <a:rPr lang="fr-FR" dirty="0" smtClean="0"/>
            </a:br>
            <a:r>
              <a:rPr lang="fr-FR" dirty="0" smtClean="0"/>
              <a:t>papa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ap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33" r="-322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apa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98" r="-331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apa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1" r="-250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apa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62" r="-215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titr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17" b="-12017"/>
          <a:stretch>
            <a:fillRect/>
          </a:stretch>
        </p:blipFill>
        <p:spPr>
          <a:xfrm>
            <a:off x="0" y="1097316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apa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52" r="-163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apa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7" r="-181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dodobobo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ob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11" b="-237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obo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9" r="-104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odo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79" r="-17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odo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9" r="-104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odo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9" r="-104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od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9" r="-104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odo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156" b="-331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titre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01" b="-21401"/>
          <a:stretch>
            <a:fillRect/>
          </a:stretch>
        </p:blipFill>
        <p:spPr>
          <a:xfrm>
            <a:off x="0" y="1097316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</a:t>
            </a:r>
            <a:r>
              <a:rPr lang="fr-FR" dirty="0" smtClean="0"/>
              <a:t>n</a:t>
            </a:r>
            <a:br>
              <a:rPr lang="fr-FR" dirty="0" smtClean="0"/>
            </a:br>
            <a:r>
              <a:rPr lang="fr-FR" dirty="0" smtClean="0"/>
              <a:t>un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un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>
            <a:off x="-2041018" y="-9296"/>
            <a:ext cx="13091826" cy="7200000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un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>
            <a:off x="-1459113" y="-788935"/>
            <a:ext cx="13091826" cy="7200000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un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 flipH="1" flipV="1">
            <a:off x="-2015872" y="732620"/>
            <a:ext cx="13091826" cy="7200000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un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800736" y="-618991"/>
            <a:ext cx="13091826" cy="7200000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un9.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>
            <a:off x="-2028444" y="-776363"/>
            <a:ext cx="13091825" cy="7200000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</a:t>
            </a:r>
            <a:r>
              <a:rPr lang="fr-FR" dirty="0" smtClean="0"/>
              <a:t>d</a:t>
            </a:r>
            <a:br>
              <a:rPr lang="fr-FR" dirty="0" smtClean="0"/>
            </a:br>
            <a:r>
              <a:rPr lang="fr-FR" dirty="0" err="1" smtClean="0"/>
              <a:t>pq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42" r="-200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d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23" r="-144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d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07" r="-208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titre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309" b="-29309"/>
          <a:stretch>
            <a:fillRect/>
          </a:stretch>
        </p:blipFill>
        <p:spPr>
          <a:xfrm>
            <a:off x="0" y="1097316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d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62" r="-235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d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13" r="-16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d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12" r="-370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d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23" r="-300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>B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bBB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575" r="-685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15" r="-34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10" r="-28110"/>
          <a:stretch>
            <a:fillRect/>
          </a:stretch>
        </p:blipFill>
        <p:spPr>
          <a:xfrm>
            <a:off x="-2057320" y="-342000"/>
            <a:ext cx="13091826" cy="7200000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96" r="-24496"/>
          <a:stretch>
            <a:fillRect/>
          </a:stretch>
        </p:blipFill>
        <p:spPr>
          <a:xfrm>
            <a:off x="-2557658" y="-342000"/>
            <a:ext cx="13091826" cy="7200000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titre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708" b="-33708"/>
          <a:stretch>
            <a:fillRect/>
          </a:stretch>
        </p:blipFill>
        <p:spPr>
          <a:xfrm>
            <a:off x="0" y="1097316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69" r="-34069"/>
          <a:stretch>
            <a:fillRect/>
          </a:stretch>
        </p:blipFill>
        <p:spPr>
          <a:xfrm>
            <a:off x="-2493512" y="-644645"/>
            <a:ext cx="13091826" cy="7200000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34" r="-46334"/>
          <a:stretch>
            <a:fillRect/>
          </a:stretch>
        </p:blipFill>
        <p:spPr>
          <a:xfrm>
            <a:off x="-2236928" y="-342000"/>
            <a:ext cx="13091826" cy="7200000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97" r="-29697"/>
          <a:stretch>
            <a:fillRect/>
          </a:stretch>
        </p:blipFill>
        <p:spPr>
          <a:xfrm>
            <a:off x="-2467854" y="-342000"/>
            <a:ext cx="13091826" cy="7200000"/>
          </a:xfrm>
        </p:spPr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</a:t>
            </a:r>
            <a:r>
              <a:rPr lang="fr-FR" dirty="0" smtClean="0"/>
              <a:t>ont</a:t>
            </a:r>
            <a:br>
              <a:rPr lang="fr-FR" dirty="0" smtClean="0"/>
            </a:br>
            <a:r>
              <a:rPr lang="fr-FR" dirty="0" smtClean="0"/>
              <a:t>bout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on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4" b="-2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ont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29" b="-55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ont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r="-11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ont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76" r="-241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ou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8" r="-37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</a:t>
            </a:r>
            <a:r>
              <a:rPr lang="fr-FR" dirty="0" smtClean="0"/>
              <a:t>uoi loup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5214" y="21608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</a:t>
            </a:r>
            <a:br>
              <a:rPr lang="fr-FR" dirty="0" smtClean="0"/>
            </a:br>
            <a:r>
              <a:rPr lang="fr-FR" dirty="0"/>
              <a:t>W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ou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59" r="-111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oup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55" r="-49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quoi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9" r="-104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oup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9" r="-104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quoi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9" r="-104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quoi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9" r="-104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quoi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4" r="-92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quoi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9" r="-104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Poul</a:t>
            </a:r>
            <a:r>
              <a:rPr lang="fr-FR" smtClean="0"/>
              <a:t>   et   loup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91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copie 3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992" l="9988" r="96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31437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7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hoto copie 6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22" b="97059" l="3707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" y="23892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4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7472" y="2112133"/>
            <a:ext cx="34334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NEZ</a:t>
            </a:r>
          </a:p>
          <a:p>
            <a:r>
              <a:rPr lang="fr-FR" sz="4400" dirty="0" smtClean="0"/>
              <a:t>ZEN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16417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xmlns:p14="http://schemas.microsoft.com/office/powerpoint/2010/main" spd="slow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15</Words>
  <Application>Microsoft Macintosh PowerPoint</Application>
  <PresentationFormat>Présentation à l'écran (4:3)</PresentationFormat>
  <Paragraphs>12</Paragraphs>
  <Slides>68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6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 W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dada papa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dodobobo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un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bd pq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 B</vt:lpstr>
      <vt:lpstr>Présentation PowerPoint</vt:lpstr>
      <vt:lpstr>Présentation PowerPoint</vt:lpstr>
      <vt:lpstr>CD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pont bout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quoi loup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Poul   et   loup</vt:lpstr>
    </vt:vector>
  </TitlesOfParts>
  <Company>pamaci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werthmuller</dc:creator>
  <cp:lastModifiedBy>audrey werthmuller</cp:lastModifiedBy>
  <cp:revision>20</cp:revision>
  <dcterms:created xsi:type="dcterms:W3CDTF">2015-04-13T20:02:53Z</dcterms:created>
  <dcterms:modified xsi:type="dcterms:W3CDTF">2015-09-07T08:54:45Z</dcterms:modified>
</cp:coreProperties>
</file>